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6"/>
  </p:notesMasterIdLst>
  <p:sldIdLst>
    <p:sldId id="256" r:id="rId3"/>
    <p:sldId id="319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7" r:id="rId26"/>
    <p:sldId id="318" r:id="rId27"/>
    <p:sldId id="288" r:id="rId28"/>
    <p:sldId id="289" r:id="rId29"/>
    <p:sldId id="290" r:id="rId30"/>
    <p:sldId id="291" r:id="rId31"/>
    <p:sldId id="279" r:id="rId32"/>
    <p:sldId id="280" r:id="rId33"/>
    <p:sldId id="283" r:id="rId34"/>
    <p:sldId id="320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Noto Sans Symbols" panose="020B0502040504020204" pitchFamily="3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2F224C-C97B-4B05-8A26-5837CA6799F9}" v="112" dt="2019-03-02T02:59:20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6B2F224C-C97B-4B05-8A26-5837CA6799F9}"/>
    <pc:docChg chg="custSel addSld delSld modSld">
      <pc:chgData name="Chris Woodruff" userId="2dbf025665e4d94d" providerId="LiveId" clId="{6B2F224C-C97B-4B05-8A26-5837CA6799F9}" dt="2019-03-02T11:21:14.520" v="161" actId="20577"/>
      <pc:docMkLst>
        <pc:docMk/>
      </pc:docMkLst>
      <pc:sldChg chg="modSp">
        <pc:chgData name="Chris Woodruff" userId="2dbf025665e4d94d" providerId="LiveId" clId="{6B2F224C-C97B-4B05-8A26-5837CA6799F9}" dt="2019-02-25T16:22:31.489" v="1" actId="20577"/>
        <pc:sldMkLst>
          <pc:docMk/>
          <pc:sldMk cId="0" sldId="256"/>
        </pc:sldMkLst>
        <pc:spChg chg="mod">
          <ac:chgData name="Chris Woodruff" userId="2dbf025665e4d94d" providerId="LiveId" clId="{6B2F224C-C97B-4B05-8A26-5837CA6799F9}" dt="2019-02-25T16:22:31.489" v="1" actId="20577"/>
          <ac:spMkLst>
            <pc:docMk/>
            <pc:sldMk cId="0" sldId="256"/>
            <ac:spMk id="107" creationId="{00000000-0000-0000-0000-000000000000}"/>
          </ac:spMkLst>
        </pc:spChg>
      </pc:sldChg>
      <pc:sldChg chg="del">
        <pc:chgData name="Chris Woodruff" userId="2dbf025665e4d94d" providerId="LiveId" clId="{6B2F224C-C97B-4B05-8A26-5837CA6799F9}" dt="2019-03-02T02:45:21.384" v="33" actId="2696"/>
        <pc:sldMkLst>
          <pc:docMk/>
          <pc:sldMk cId="0" sldId="258"/>
        </pc:sldMkLst>
      </pc:sldChg>
      <pc:sldChg chg="modSp">
        <pc:chgData name="Chris Woodruff" userId="2dbf025665e4d94d" providerId="LiveId" clId="{6B2F224C-C97B-4B05-8A26-5837CA6799F9}" dt="2019-03-02T11:21:14.520" v="161" actId="20577"/>
        <pc:sldMkLst>
          <pc:docMk/>
          <pc:sldMk cId="0" sldId="259"/>
        </pc:sldMkLst>
        <pc:spChg chg="mod">
          <ac:chgData name="Chris Woodruff" userId="2dbf025665e4d94d" providerId="LiveId" clId="{6B2F224C-C97B-4B05-8A26-5837CA6799F9}" dt="2019-03-02T11:21:14.520" v="161" actId="20577"/>
          <ac:spMkLst>
            <pc:docMk/>
            <pc:sldMk cId="0" sldId="259"/>
            <ac:spMk id="127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3-02T02:45:37.533" v="35" actId="1076"/>
        <pc:sldMkLst>
          <pc:docMk/>
          <pc:sldMk cId="0" sldId="260"/>
        </pc:sldMkLst>
        <pc:picChg chg="mod">
          <ac:chgData name="Chris Woodruff" userId="2dbf025665e4d94d" providerId="LiveId" clId="{6B2F224C-C97B-4B05-8A26-5837CA6799F9}" dt="2019-03-02T02:45:37.533" v="35" actId="1076"/>
          <ac:picMkLst>
            <pc:docMk/>
            <pc:sldMk cId="0" sldId="260"/>
            <ac:picMk id="135" creationId="{00000000-0000-0000-0000-000000000000}"/>
          </ac:picMkLst>
        </pc:picChg>
      </pc:sldChg>
      <pc:sldChg chg="modSp">
        <pc:chgData name="Chris Woodruff" userId="2dbf025665e4d94d" providerId="LiveId" clId="{6B2F224C-C97B-4B05-8A26-5837CA6799F9}" dt="2019-02-25T16:22:46.015" v="3" actId="20577"/>
        <pc:sldMkLst>
          <pc:docMk/>
          <pc:sldMk cId="0" sldId="264"/>
        </pc:sldMkLst>
        <pc:spChg chg="mod">
          <ac:chgData name="Chris Woodruff" userId="2dbf025665e4d94d" providerId="LiveId" clId="{6B2F224C-C97B-4B05-8A26-5837CA6799F9}" dt="2019-02-25T16:22:46.015" v="3" actId="20577"/>
          <ac:spMkLst>
            <pc:docMk/>
            <pc:sldMk cId="0" sldId="264"/>
            <ac:spMk id="167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2-25T16:23:12.623" v="5" actId="20577"/>
        <pc:sldMkLst>
          <pc:docMk/>
          <pc:sldMk cId="0" sldId="277"/>
        </pc:sldMkLst>
        <pc:spChg chg="mod">
          <ac:chgData name="Chris Woodruff" userId="2dbf025665e4d94d" providerId="LiveId" clId="{6B2F224C-C97B-4B05-8A26-5837CA6799F9}" dt="2019-02-25T16:23:12.623" v="5" actId="20577"/>
          <ac:spMkLst>
            <pc:docMk/>
            <pc:sldMk cId="0" sldId="277"/>
            <ac:spMk id="256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2-25T16:23:29.185" v="7" actId="20577"/>
        <pc:sldMkLst>
          <pc:docMk/>
          <pc:sldMk cId="0" sldId="283"/>
        </pc:sldMkLst>
        <pc:spChg chg="mod">
          <ac:chgData name="Chris Woodruff" userId="2dbf025665e4d94d" providerId="LiveId" clId="{6B2F224C-C97B-4B05-8A26-5837CA6799F9}" dt="2019-02-25T16:23:29.185" v="7" actId="20577"/>
          <ac:spMkLst>
            <pc:docMk/>
            <pc:sldMk cId="0" sldId="283"/>
            <ac:spMk id="301" creationId="{00000000-0000-0000-0000-000000000000}"/>
          </ac:spMkLst>
        </pc:spChg>
      </pc:sldChg>
      <pc:sldChg chg="addSp delSp modSp del">
        <pc:chgData name="Chris Woodruff" userId="2dbf025665e4d94d" providerId="LiveId" clId="{6B2F224C-C97B-4B05-8A26-5837CA6799F9}" dt="2019-03-02T02:59:07.696" v="149" actId="2696"/>
        <pc:sldMkLst>
          <pc:docMk/>
          <pc:sldMk cId="0" sldId="284"/>
        </pc:sldMkLst>
        <pc:spChg chg="mod">
          <ac:chgData name="Chris Woodruff" userId="2dbf025665e4d94d" providerId="LiveId" clId="{6B2F224C-C97B-4B05-8A26-5837CA6799F9}" dt="2019-03-02T02:48:33.035" v="36" actId="14100"/>
          <ac:spMkLst>
            <pc:docMk/>
            <pc:sldMk cId="0" sldId="284"/>
            <ac:spMk id="306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8:38.918" v="37" actId="14100"/>
          <ac:spMkLst>
            <pc:docMk/>
            <pc:sldMk cId="0" sldId="284"/>
            <ac:spMk id="307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09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10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50:40.745" v="59" actId="20577"/>
          <ac:spMkLst>
            <pc:docMk/>
            <pc:sldMk cId="0" sldId="284"/>
            <ac:spMk id="311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12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13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50:43.304" v="60" actId="20577"/>
          <ac:spMkLst>
            <pc:docMk/>
            <pc:sldMk cId="0" sldId="284"/>
            <ac:spMk id="314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15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16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50:46.255" v="62" actId="20577"/>
          <ac:spMkLst>
            <pc:docMk/>
            <pc:sldMk cId="0" sldId="284"/>
            <ac:spMk id="317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18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19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51:01.665" v="66" actId="20577"/>
          <ac:spMkLst>
            <pc:docMk/>
            <pc:sldMk cId="0" sldId="284"/>
            <ac:spMk id="320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21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49:00.992" v="43" actId="404"/>
          <ac:spMkLst>
            <pc:docMk/>
            <pc:sldMk cId="0" sldId="284"/>
            <ac:spMk id="322" creationId="{00000000-0000-0000-0000-000000000000}"/>
          </ac:spMkLst>
        </pc:spChg>
        <pc:spChg chg="mod">
          <ac:chgData name="Chris Woodruff" userId="2dbf025665e4d94d" providerId="LiveId" clId="{6B2F224C-C97B-4B05-8A26-5837CA6799F9}" dt="2019-03-02T02:50:54.152" v="64" actId="20577"/>
          <ac:spMkLst>
            <pc:docMk/>
            <pc:sldMk cId="0" sldId="284"/>
            <ac:spMk id="323" creationId="{00000000-0000-0000-0000-000000000000}"/>
          </ac:spMkLst>
        </pc:spChg>
        <pc:grpChg chg="mod">
          <ac:chgData name="Chris Woodruff" userId="2dbf025665e4d94d" providerId="LiveId" clId="{6B2F224C-C97B-4B05-8A26-5837CA6799F9}" dt="2019-03-02T02:48:50.101" v="40" actId="14100"/>
          <ac:grpSpMkLst>
            <pc:docMk/>
            <pc:sldMk cId="0" sldId="284"/>
            <ac:grpSpMk id="308" creationId="{00000000-0000-0000-0000-000000000000}"/>
          </ac:grpSpMkLst>
        </pc:grpChg>
        <pc:graphicFrameChg chg="add del mod">
          <ac:chgData name="Chris Woodruff" userId="2dbf025665e4d94d" providerId="LiveId" clId="{6B2F224C-C97B-4B05-8A26-5837CA6799F9}" dt="2019-03-02T02:51:43.569" v="69" actId="478"/>
          <ac:graphicFrameMkLst>
            <pc:docMk/>
            <pc:sldMk cId="0" sldId="284"/>
            <ac:graphicFrameMk id="2" creationId="{BE9F98A3-A896-43D9-B134-8E2EF24E79F4}"/>
          </ac:graphicFrameMkLst>
        </pc:graphicFrameChg>
      </pc:sldChg>
      <pc:sldChg chg="addSp delSp modSp add modAnim">
        <pc:chgData name="Chris Woodruff" userId="2dbf025665e4d94d" providerId="LiveId" clId="{6B2F224C-C97B-4B05-8A26-5837CA6799F9}" dt="2019-03-02T02:45:01.954" v="32" actId="207"/>
        <pc:sldMkLst>
          <pc:docMk/>
          <pc:sldMk cId="794627716" sldId="319"/>
        </pc:sldMkLst>
        <pc:spChg chg="del">
          <ac:chgData name="Chris Woodruff" userId="2dbf025665e4d94d" providerId="LiveId" clId="{6B2F224C-C97B-4B05-8A26-5837CA6799F9}" dt="2019-03-02T02:38:39.210" v="10"/>
          <ac:spMkLst>
            <pc:docMk/>
            <pc:sldMk cId="794627716" sldId="319"/>
            <ac:spMk id="2" creationId="{664BCBE4-ACBB-4754-9628-CAFE8647097F}"/>
          </ac:spMkLst>
        </pc:spChg>
        <pc:spChg chg="del">
          <ac:chgData name="Chris Woodruff" userId="2dbf025665e4d94d" providerId="LiveId" clId="{6B2F224C-C97B-4B05-8A26-5837CA6799F9}" dt="2019-03-02T02:38:39.210" v="10"/>
          <ac:spMkLst>
            <pc:docMk/>
            <pc:sldMk cId="794627716" sldId="319"/>
            <ac:spMk id="3" creationId="{373BDD38-1456-4A10-B86A-47E5248E19B9}"/>
          </ac:spMkLst>
        </pc:spChg>
        <pc:spChg chg="add del mod">
          <ac:chgData name="Chris Woodruff" userId="2dbf025665e4d94d" providerId="LiveId" clId="{6B2F224C-C97B-4B05-8A26-5837CA6799F9}" dt="2019-03-02T02:38:45.522" v="11" actId="478"/>
          <ac:spMkLst>
            <pc:docMk/>
            <pc:sldMk cId="794627716" sldId="319"/>
            <ac:spMk id="5" creationId="{3C02277A-08DD-4F2A-AA2D-C3B71C4EDE96}"/>
          </ac:spMkLst>
        </pc:spChg>
        <pc:spChg chg="add mod">
          <ac:chgData name="Chris Woodruff" userId="2dbf025665e4d94d" providerId="LiveId" clId="{6B2F224C-C97B-4B05-8A26-5837CA6799F9}" dt="2019-03-02T02:40:44.170" v="23" actId="1076"/>
          <ac:spMkLst>
            <pc:docMk/>
            <pc:sldMk cId="794627716" sldId="319"/>
            <ac:spMk id="7" creationId="{94C3A9A6-618D-4D7D-84ED-E1CBD9F7D4D2}"/>
          </ac:spMkLst>
        </pc:spChg>
        <pc:graphicFrameChg chg="add del mod">
          <ac:chgData name="Chris Woodruff" userId="2dbf025665e4d94d" providerId="LiveId" clId="{6B2F224C-C97B-4B05-8A26-5837CA6799F9}" dt="2019-03-02T02:39:14.782" v="12" actId="478"/>
          <ac:graphicFrameMkLst>
            <pc:docMk/>
            <pc:sldMk cId="794627716" sldId="319"/>
            <ac:graphicFrameMk id="4" creationId="{90F39DB9-8EF6-4201-BF0A-0EF90BF5F312}"/>
          </ac:graphicFrameMkLst>
        </pc:graphicFrameChg>
        <pc:graphicFrameChg chg="add mod">
          <ac:chgData name="Chris Woodruff" userId="2dbf025665e4d94d" providerId="LiveId" clId="{6B2F224C-C97B-4B05-8A26-5837CA6799F9}" dt="2019-03-02T02:45:01.954" v="32" actId="207"/>
          <ac:graphicFrameMkLst>
            <pc:docMk/>
            <pc:sldMk cId="794627716" sldId="319"/>
            <ac:graphicFrameMk id="6" creationId="{E7FD533C-06CD-4AC5-A9D9-6B43D348A693}"/>
          </ac:graphicFrameMkLst>
        </pc:graphicFrameChg>
      </pc:sldChg>
      <pc:sldChg chg="addSp delSp modSp add">
        <pc:chgData name="Chris Woodruff" userId="2dbf025665e4d94d" providerId="LiveId" clId="{6B2F224C-C97B-4B05-8A26-5837CA6799F9}" dt="2019-03-02T02:59:33.758" v="159" actId="20577"/>
        <pc:sldMkLst>
          <pc:docMk/>
          <pc:sldMk cId="1817450656" sldId="320"/>
        </pc:sldMkLst>
        <pc:spChg chg="del">
          <ac:chgData name="Chris Woodruff" userId="2dbf025665e4d94d" providerId="LiveId" clId="{6B2F224C-C97B-4B05-8A26-5837CA6799F9}" dt="2019-03-02T02:52:43.831" v="71"/>
          <ac:spMkLst>
            <pc:docMk/>
            <pc:sldMk cId="1817450656" sldId="320"/>
            <ac:spMk id="2" creationId="{090E354E-205A-4283-83FE-95BA6CC2DE67}"/>
          </ac:spMkLst>
        </pc:spChg>
        <pc:spChg chg="del">
          <ac:chgData name="Chris Woodruff" userId="2dbf025665e4d94d" providerId="LiveId" clId="{6B2F224C-C97B-4B05-8A26-5837CA6799F9}" dt="2019-03-02T02:52:43.831" v="71"/>
          <ac:spMkLst>
            <pc:docMk/>
            <pc:sldMk cId="1817450656" sldId="320"/>
            <ac:spMk id="3" creationId="{0DBC9159-E235-4318-B9AA-301187DE00A8}"/>
          </ac:spMkLst>
        </pc:spChg>
        <pc:spChg chg="add del mod">
          <ac:chgData name="Chris Woodruff" userId="2dbf025665e4d94d" providerId="LiveId" clId="{6B2F224C-C97B-4B05-8A26-5837CA6799F9}" dt="2019-03-02T02:52:47.924" v="72" actId="478"/>
          <ac:spMkLst>
            <pc:docMk/>
            <pc:sldMk cId="1817450656" sldId="320"/>
            <ac:spMk id="4" creationId="{6B2C6CFA-CFD9-44A9-A8DA-7C21D181CE4C}"/>
          </ac:spMkLst>
        </pc:spChg>
        <pc:spChg chg="add mod">
          <ac:chgData name="Chris Woodruff" userId="2dbf025665e4d94d" providerId="LiveId" clId="{6B2F224C-C97B-4B05-8A26-5837CA6799F9}" dt="2019-03-02T02:59:33.758" v="159" actId="20577"/>
          <ac:spMkLst>
            <pc:docMk/>
            <pc:sldMk cId="1817450656" sldId="320"/>
            <ac:spMk id="6" creationId="{64D397E4-1CB1-4839-8D98-7C51D096EBEA}"/>
          </ac:spMkLst>
        </pc:spChg>
        <pc:graphicFrameChg chg="add mod">
          <ac:chgData name="Chris Woodruff" userId="2dbf025665e4d94d" providerId="LiveId" clId="{6B2F224C-C97B-4B05-8A26-5837CA6799F9}" dt="2019-03-02T02:58:48.482" v="148" actId="1076"/>
          <ac:graphicFrameMkLst>
            <pc:docMk/>
            <pc:sldMk cId="1817450656" sldId="320"/>
            <ac:graphicFrameMk id="5" creationId="{2DCD7574-1066-4C56-87C5-1424FC2CE602}"/>
          </ac:graphicFrameMkLst>
        </pc:graphicFrameChg>
      </pc:sldChg>
    </pc:docChg>
  </pc:docChgLst>
  <pc:docChgLst>
    <pc:chgData name="Chris Woodruff" userId="2dbf025665e4d94d" providerId="LiveId" clId="{CADB5EB3-D179-4BE2-ADAD-102479C6FE3B}"/>
  </pc:docChgLst>
  <pc:docChgLst>
    <pc:chgData name="Chris Woodruff" userId="2dbf025665e4d94d" providerId="LiveId" clId="{8DFAA481-D96C-4442-95F9-B35D62794002}"/>
  </pc:docChgLst>
  <pc:docChgLst>
    <pc:chgData name="Chris Woodruff" userId="2dbf025665e4d94d" providerId="LiveId" clId="{CE724206-42BD-429A-B49A-054E300744A8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D3C28D-947F-4ACE-9CEC-FC75D62C9104}" type="doc">
      <dgm:prSet loTypeId="urn:microsoft.com/office/officeart/2005/8/layout/vProcess5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5E17D9-2666-482D-A73D-96876C33F9A8}">
      <dgm:prSet phldrT="[Text]"/>
      <dgm:spPr/>
      <dgm:t>
        <a:bodyPr/>
        <a:lstStyle/>
        <a:p>
          <a:pPr>
            <a:buClr>
              <a:srgbClr val="262626"/>
            </a:buClr>
            <a:buSzPts val="3200"/>
            <a:buFont typeface="Noto Sans Symbols"/>
            <a:buChar char="❖"/>
          </a:pPr>
          <a:r>
            <a:rPr lang="en-US" b="0" i="0" u="none" strike="noStrike" cap="none" dirty="0">
              <a:latin typeface="Calibri"/>
              <a:ea typeface="Calibri"/>
              <a:cs typeface="Calibri"/>
              <a:sym typeface="Calibri"/>
            </a:rPr>
            <a:t>What we do wrong architecting and development our web APIs</a:t>
          </a:r>
          <a:endParaRPr lang="en-US" dirty="0"/>
        </a:p>
      </dgm:t>
    </dgm:pt>
    <dgm:pt modelId="{6BAF6BEB-BB79-490D-8BBB-1095E36323DD}" type="parTrans" cxnId="{C773D611-C3ED-49D3-A608-1DA69D3ACC9C}">
      <dgm:prSet/>
      <dgm:spPr/>
      <dgm:t>
        <a:bodyPr/>
        <a:lstStyle/>
        <a:p>
          <a:endParaRPr lang="en-US"/>
        </a:p>
      </dgm:t>
    </dgm:pt>
    <dgm:pt modelId="{1FEA792E-7EAD-4798-84D1-8E771ABA1B73}" type="sibTrans" cxnId="{C773D611-C3ED-49D3-A608-1DA69D3ACC9C}">
      <dgm:prSet/>
      <dgm:spPr>
        <a:solidFill>
          <a:schemeClr val="tx1"/>
        </a:solidFill>
      </dgm:spPr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CB1BFE3-89C0-45CC-A7C8-FCC44733813F}">
      <dgm:prSet phldrT="[Text]"/>
      <dgm:spPr/>
      <dgm:t>
        <a:bodyPr/>
        <a:lstStyle/>
        <a:p>
          <a:pPr>
            <a:buClr>
              <a:srgbClr val="262626"/>
            </a:buClr>
            <a:buSzPts val="3200"/>
            <a:buFont typeface="Noto Sans Symbols"/>
            <a:buChar char="❖"/>
          </a:pPr>
          <a:r>
            <a:rPr lang="en-US" b="0" i="0" u="none" strike="noStrike" cap="none" dirty="0">
              <a:sym typeface="Calibri"/>
            </a:rPr>
            <a:t>Let</a:t>
          </a:r>
          <a:r>
            <a:rPr lang="en-US" dirty="0"/>
            <a:t>’</a:t>
          </a:r>
          <a:r>
            <a:rPr lang="en-US" b="0" i="0" u="none" strike="noStrike" cap="none" dirty="0">
              <a:sym typeface="Calibri"/>
            </a:rPr>
            <a:t>s talk about what we need to focus on</a:t>
          </a:r>
          <a:endParaRPr lang="en-US" dirty="0"/>
        </a:p>
      </dgm:t>
    </dgm:pt>
    <dgm:pt modelId="{5FC8F3E0-F55A-4590-BE9E-21C3F3EBF690}" type="parTrans" cxnId="{23E0067F-4117-4C4C-A483-256E8770A368}">
      <dgm:prSet/>
      <dgm:spPr/>
      <dgm:t>
        <a:bodyPr/>
        <a:lstStyle/>
        <a:p>
          <a:endParaRPr lang="en-US"/>
        </a:p>
      </dgm:t>
    </dgm:pt>
    <dgm:pt modelId="{A997C2CD-B008-4A90-9EF8-89427089EFF6}" type="sibTrans" cxnId="{23E0067F-4117-4C4C-A483-256E8770A368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468E185-C4D7-4017-AE0A-98DD93E2FB7F}">
      <dgm:prSet/>
      <dgm:spPr/>
      <dgm:t>
        <a:bodyPr/>
        <a:lstStyle/>
        <a:p>
          <a:r>
            <a:rPr lang="en-US" b="0" i="0" u="none" strike="noStrike" cap="none">
              <a:latin typeface="Calibri"/>
              <a:ea typeface="Calibri"/>
              <a:cs typeface="Calibri"/>
              <a:sym typeface="Calibri"/>
            </a:rPr>
            <a:t>What to think about before you start producing your APIs?</a:t>
          </a:r>
          <a:endParaRPr lang="en-US" dirty="0"/>
        </a:p>
      </dgm:t>
    </dgm:pt>
    <dgm:pt modelId="{45F1B507-72A5-47A6-AAC4-FE26D1A1E3B0}" type="parTrans" cxnId="{3B6484DC-82BE-40CE-B4BD-0D4EFDB44A20}">
      <dgm:prSet/>
      <dgm:spPr/>
      <dgm:t>
        <a:bodyPr/>
        <a:lstStyle/>
        <a:p>
          <a:endParaRPr lang="en-US"/>
        </a:p>
      </dgm:t>
    </dgm:pt>
    <dgm:pt modelId="{64759186-BEF0-4E22-8DB3-51424FCE3353}" type="sibTrans" cxnId="{3B6484DC-82BE-40CE-B4BD-0D4EFDB44A2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CAEE03F-9AAA-49B4-8C93-CD02D0C6EDBF}">
      <dgm:prSet/>
      <dgm:spPr/>
      <dgm:t>
        <a:bodyPr/>
        <a:lstStyle/>
        <a:p>
          <a:r>
            <a:rPr lang="en-US" b="0" i="0" u="none" strike="noStrike" cap="none">
              <a:latin typeface="Calibri"/>
              <a:ea typeface="Calibri"/>
              <a:cs typeface="Calibri"/>
              <a:sym typeface="Calibri"/>
            </a:rPr>
            <a:t>How can we use that thinking in ASP.NET Core Web API?</a:t>
          </a:r>
          <a:endParaRPr lang="en-US" dirty="0"/>
        </a:p>
      </dgm:t>
    </dgm:pt>
    <dgm:pt modelId="{4B03E7E5-A3D3-4867-B302-3CE33C68BFB1}" type="parTrans" cxnId="{B5754BB7-08FA-456A-BCCB-EAD8AE3AF9ED}">
      <dgm:prSet/>
      <dgm:spPr/>
      <dgm:t>
        <a:bodyPr/>
        <a:lstStyle/>
        <a:p>
          <a:endParaRPr lang="en-US"/>
        </a:p>
      </dgm:t>
    </dgm:pt>
    <dgm:pt modelId="{7C15D03B-204B-4552-9ADB-6F5ABF36B526}" type="sibTrans" cxnId="{B5754BB7-08FA-456A-BCCB-EAD8AE3AF9ED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6979AF01-26F1-44C0-88CB-E03209BF6698}">
      <dgm:prSet/>
      <dgm:spPr/>
      <dgm:t>
        <a:bodyPr/>
        <a:lstStyle/>
        <a:p>
          <a:r>
            <a:rPr lang="en-US" b="0" i="0" u="none" strike="noStrike" cap="none">
              <a:latin typeface="Calibri"/>
              <a:ea typeface="Calibri"/>
              <a:cs typeface="Calibri"/>
              <a:sym typeface="Calibri"/>
            </a:rPr>
            <a:t>Wrap up and Questions</a:t>
          </a:r>
          <a:endParaRPr lang="en-US" dirty="0"/>
        </a:p>
      </dgm:t>
    </dgm:pt>
    <dgm:pt modelId="{9152BC1A-2080-4BE8-992C-1B03572CDDE2}" type="parTrans" cxnId="{A4D72E8F-A48E-4718-A11A-DCA22A9E0828}">
      <dgm:prSet/>
      <dgm:spPr/>
      <dgm:t>
        <a:bodyPr/>
        <a:lstStyle/>
        <a:p>
          <a:endParaRPr lang="en-US"/>
        </a:p>
      </dgm:t>
    </dgm:pt>
    <dgm:pt modelId="{7634BB54-7FBB-4FC2-A084-A2828A22299B}" type="sibTrans" cxnId="{A4D72E8F-A48E-4718-A11A-DCA22A9E0828}">
      <dgm:prSet/>
      <dgm:spPr/>
      <dgm:t>
        <a:bodyPr/>
        <a:lstStyle/>
        <a:p>
          <a:endParaRPr lang="en-US"/>
        </a:p>
      </dgm:t>
    </dgm:pt>
    <dgm:pt modelId="{78582F55-1A84-4A09-839A-700762C377E0}" type="pres">
      <dgm:prSet presAssocID="{DBD3C28D-947F-4ACE-9CEC-FC75D62C9104}" presName="outerComposite" presStyleCnt="0">
        <dgm:presLayoutVars>
          <dgm:chMax val="5"/>
          <dgm:dir/>
          <dgm:resizeHandles val="exact"/>
        </dgm:presLayoutVars>
      </dgm:prSet>
      <dgm:spPr/>
    </dgm:pt>
    <dgm:pt modelId="{616B65AE-EC7A-47ED-B212-433A58959358}" type="pres">
      <dgm:prSet presAssocID="{DBD3C28D-947F-4ACE-9CEC-FC75D62C9104}" presName="dummyMaxCanvas" presStyleCnt="0">
        <dgm:presLayoutVars/>
      </dgm:prSet>
      <dgm:spPr/>
    </dgm:pt>
    <dgm:pt modelId="{75BB5A53-D32A-4026-B584-377610BF0FFF}" type="pres">
      <dgm:prSet presAssocID="{DBD3C28D-947F-4ACE-9CEC-FC75D62C9104}" presName="FiveNodes_1" presStyleLbl="node1" presStyleIdx="0" presStyleCnt="5">
        <dgm:presLayoutVars>
          <dgm:bulletEnabled val="1"/>
        </dgm:presLayoutVars>
      </dgm:prSet>
      <dgm:spPr/>
    </dgm:pt>
    <dgm:pt modelId="{85644FAD-3EB2-445C-9147-E89F739114AC}" type="pres">
      <dgm:prSet presAssocID="{DBD3C28D-947F-4ACE-9CEC-FC75D62C9104}" presName="FiveNodes_2" presStyleLbl="node1" presStyleIdx="1" presStyleCnt="5">
        <dgm:presLayoutVars>
          <dgm:bulletEnabled val="1"/>
        </dgm:presLayoutVars>
      </dgm:prSet>
      <dgm:spPr/>
    </dgm:pt>
    <dgm:pt modelId="{B7C5F3A4-37E9-4B97-8E8F-AD37B97E55B7}" type="pres">
      <dgm:prSet presAssocID="{DBD3C28D-947F-4ACE-9CEC-FC75D62C9104}" presName="FiveNodes_3" presStyleLbl="node1" presStyleIdx="2" presStyleCnt="5">
        <dgm:presLayoutVars>
          <dgm:bulletEnabled val="1"/>
        </dgm:presLayoutVars>
      </dgm:prSet>
      <dgm:spPr/>
    </dgm:pt>
    <dgm:pt modelId="{F8D729F3-8245-4DC5-BDB3-6E07F836777B}" type="pres">
      <dgm:prSet presAssocID="{DBD3C28D-947F-4ACE-9CEC-FC75D62C9104}" presName="FiveNodes_4" presStyleLbl="node1" presStyleIdx="3" presStyleCnt="5">
        <dgm:presLayoutVars>
          <dgm:bulletEnabled val="1"/>
        </dgm:presLayoutVars>
      </dgm:prSet>
      <dgm:spPr/>
    </dgm:pt>
    <dgm:pt modelId="{39F39B5D-1842-4BFC-B59A-A423E2ED2095}" type="pres">
      <dgm:prSet presAssocID="{DBD3C28D-947F-4ACE-9CEC-FC75D62C9104}" presName="FiveNodes_5" presStyleLbl="node1" presStyleIdx="4" presStyleCnt="5">
        <dgm:presLayoutVars>
          <dgm:bulletEnabled val="1"/>
        </dgm:presLayoutVars>
      </dgm:prSet>
      <dgm:spPr/>
    </dgm:pt>
    <dgm:pt modelId="{F970BF7C-A322-4C20-8062-5AC0B153634A}" type="pres">
      <dgm:prSet presAssocID="{DBD3C28D-947F-4ACE-9CEC-FC75D62C9104}" presName="FiveConn_1-2" presStyleLbl="fgAccFollowNode1" presStyleIdx="0" presStyleCnt="4">
        <dgm:presLayoutVars>
          <dgm:bulletEnabled val="1"/>
        </dgm:presLayoutVars>
      </dgm:prSet>
      <dgm:spPr/>
    </dgm:pt>
    <dgm:pt modelId="{9053A593-BAA2-48FF-9D9C-2F996CE3709D}" type="pres">
      <dgm:prSet presAssocID="{DBD3C28D-947F-4ACE-9CEC-FC75D62C9104}" presName="FiveConn_2-3" presStyleLbl="fgAccFollowNode1" presStyleIdx="1" presStyleCnt="4">
        <dgm:presLayoutVars>
          <dgm:bulletEnabled val="1"/>
        </dgm:presLayoutVars>
      </dgm:prSet>
      <dgm:spPr/>
    </dgm:pt>
    <dgm:pt modelId="{EEB2C942-870C-4F48-9993-7D9548489F46}" type="pres">
      <dgm:prSet presAssocID="{DBD3C28D-947F-4ACE-9CEC-FC75D62C9104}" presName="FiveConn_3-4" presStyleLbl="fgAccFollowNode1" presStyleIdx="2" presStyleCnt="4">
        <dgm:presLayoutVars>
          <dgm:bulletEnabled val="1"/>
        </dgm:presLayoutVars>
      </dgm:prSet>
      <dgm:spPr/>
    </dgm:pt>
    <dgm:pt modelId="{A62A5CDF-2418-4B4B-8671-F2833AB8DDC7}" type="pres">
      <dgm:prSet presAssocID="{DBD3C28D-947F-4ACE-9CEC-FC75D62C9104}" presName="FiveConn_4-5" presStyleLbl="fgAccFollowNode1" presStyleIdx="3" presStyleCnt="4">
        <dgm:presLayoutVars>
          <dgm:bulletEnabled val="1"/>
        </dgm:presLayoutVars>
      </dgm:prSet>
      <dgm:spPr/>
    </dgm:pt>
    <dgm:pt modelId="{52AECD76-EDA9-46AF-BA14-9F223774C8C1}" type="pres">
      <dgm:prSet presAssocID="{DBD3C28D-947F-4ACE-9CEC-FC75D62C9104}" presName="FiveNodes_1_text" presStyleLbl="node1" presStyleIdx="4" presStyleCnt="5">
        <dgm:presLayoutVars>
          <dgm:bulletEnabled val="1"/>
        </dgm:presLayoutVars>
      </dgm:prSet>
      <dgm:spPr/>
    </dgm:pt>
    <dgm:pt modelId="{82122FAD-FC2B-4B1F-9227-EF695E7A998C}" type="pres">
      <dgm:prSet presAssocID="{DBD3C28D-947F-4ACE-9CEC-FC75D62C9104}" presName="FiveNodes_2_text" presStyleLbl="node1" presStyleIdx="4" presStyleCnt="5">
        <dgm:presLayoutVars>
          <dgm:bulletEnabled val="1"/>
        </dgm:presLayoutVars>
      </dgm:prSet>
      <dgm:spPr/>
    </dgm:pt>
    <dgm:pt modelId="{8147543B-F4EE-49CD-81C5-92D05D506F23}" type="pres">
      <dgm:prSet presAssocID="{DBD3C28D-947F-4ACE-9CEC-FC75D62C9104}" presName="FiveNodes_3_text" presStyleLbl="node1" presStyleIdx="4" presStyleCnt="5">
        <dgm:presLayoutVars>
          <dgm:bulletEnabled val="1"/>
        </dgm:presLayoutVars>
      </dgm:prSet>
      <dgm:spPr/>
    </dgm:pt>
    <dgm:pt modelId="{272201C6-11F1-435E-BB87-7AC04C0A62B1}" type="pres">
      <dgm:prSet presAssocID="{DBD3C28D-947F-4ACE-9CEC-FC75D62C9104}" presName="FiveNodes_4_text" presStyleLbl="node1" presStyleIdx="4" presStyleCnt="5">
        <dgm:presLayoutVars>
          <dgm:bulletEnabled val="1"/>
        </dgm:presLayoutVars>
      </dgm:prSet>
      <dgm:spPr/>
    </dgm:pt>
    <dgm:pt modelId="{02A61D10-2039-4F91-AEF8-608A4A72701E}" type="pres">
      <dgm:prSet presAssocID="{DBD3C28D-947F-4ACE-9CEC-FC75D62C910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2E48307-0523-41F7-AE20-DA303725B13A}" type="presOf" srcId="{6979AF01-26F1-44C0-88CB-E03209BF6698}" destId="{39F39B5D-1842-4BFC-B59A-A423E2ED2095}" srcOrd="0" destOrd="0" presId="urn:microsoft.com/office/officeart/2005/8/layout/vProcess5"/>
    <dgm:cxn modelId="{C773D611-C3ED-49D3-A608-1DA69D3ACC9C}" srcId="{DBD3C28D-947F-4ACE-9CEC-FC75D62C9104}" destId="{3C5E17D9-2666-482D-A73D-96876C33F9A8}" srcOrd="0" destOrd="0" parTransId="{6BAF6BEB-BB79-490D-8BBB-1095E36323DD}" sibTransId="{1FEA792E-7EAD-4798-84D1-8E771ABA1B73}"/>
    <dgm:cxn modelId="{B7A82816-80F5-4255-A8FB-D251920E4A24}" type="presOf" srcId="{A997C2CD-B008-4A90-9EF8-89427089EFF6}" destId="{9053A593-BAA2-48FF-9D9C-2F996CE3709D}" srcOrd="0" destOrd="0" presId="urn:microsoft.com/office/officeart/2005/8/layout/vProcess5"/>
    <dgm:cxn modelId="{3024AD5E-122E-4D7E-86C6-40CA7850B0F1}" type="presOf" srcId="{7C15D03B-204B-4552-9ADB-6F5ABF36B526}" destId="{A62A5CDF-2418-4B4B-8671-F2833AB8DDC7}" srcOrd="0" destOrd="0" presId="urn:microsoft.com/office/officeart/2005/8/layout/vProcess5"/>
    <dgm:cxn modelId="{526BE742-B9EB-40A7-99BC-6E91DA6141B8}" type="presOf" srcId="{1CAEE03F-9AAA-49B4-8C93-CD02D0C6EDBF}" destId="{F8D729F3-8245-4DC5-BDB3-6E07F836777B}" srcOrd="0" destOrd="0" presId="urn:microsoft.com/office/officeart/2005/8/layout/vProcess5"/>
    <dgm:cxn modelId="{95DBA969-6B7A-4DF1-A970-3024A73C0746}" type="presOf" srcId="{D468E185-C4D7-4017-AE0A-98DD93E2FB7F}" destId="{8147543B-F4EE-49CD-81C5-92D05D506F23}" srcOrd="1" destOrd="0" presId="urn:microsoft.com/office/officeart/2005/8/layout/vProcess5"/>
    <dgm:cxn modelId="{1CBD604C-A7A6-4F18-97DC-532C9B637886}" type="presOf" srcId="{D468E185-C4D7-4017-AE0A-98DD93E2FB7F}" destId="{B7C5F3A4-37E9-4B97-8E8F-AD37B97E55B7}" srcOrd="0" destOrd="0" presId="urn:microsoft.com/office/officeart/2005/8/layout/vProcess5"/>
    <dgm:cxn modelId="{59C71F7B-7099-4B9C-8E9C-35224490173D}" type="presOf" srcId="{1FEA792E-7EAD-4798-84D1-8E771ABA1B73}" destId="{F970BF7C-A322-4C20-8062-5AC0B153634A}" srcOrd="0" destOrd="0" presId="urn:microsoft.com/office/officeart/2005/8/layout/vProcess5"/>
    <dgm:cxn modelId="{23E0067F-4117-4C4C-A483-256E8770A368}" srcId="{DBD3C28D-947F-4ACE-9CEC-FC75D62C9104}" destId="{9CB1BFE3-89C0-45CC-A7C8-FCC44733813F}" srcOrd="1" destOrd="0" parTransId="{5FC8F3E0-F55A-4590-BE9E-21C3F3EBF690}" sibTransId="{A997C2CD-B008-4A90-9EF8-89427089EFF6}"/>
    <dgm:cxn modelId="{9CDAE588-4102-4755-BC9E-532E53237683}" type="presOf" srcId="{3C5E17D9-2666-482D-A73D-96876C33F9A8}" destId="{52AECD76-EDA9-46AF-BA14-9F223774C8C1}" srcOrd="1" destOrd="0" presId="urn:microsoft.com/office/officeart/2005/8/layout/vProcess5"/>
    <dgm:cxn modelId="{A4D72E8F-A48E-4718-A11A-DCA22A9E0828}" srcId="{DBD3C28D-947F-4ACE-9CEC-FC75D62C9104}" destId="{6979AF01-26F1-44C0-88CB-E03209BF6698}" srcOrd="4" destOrd="0" parTransId="{9152BC1A-2080-4BE8-992C-1B03572CDDE2}" sibTransId="{7634BB54-7FBB-4FC2-A084-A2828A22299B}"/>
    <dgm:cxn modelId="{AE8BAB96-2EA4-4EF4-A9B8-74059BB50A80}" type="presOf" srcId="{9CB1BFE3-89C0-45CC-A7C8-FCC44733813F}" destId="{82122FAD-FC2B-4B1F-9227-EF695E7A998C}" srcOrd="1" destOrd="0" presId="urn:microsoft.com/office/officeart/2005/8/layout/vProcess5"/>
    <dgm:cxn modelId="{DCC7CF9E-44A8-4FB1-A1FA-A23275B46051}" type="presOf" srcId="{9CB1BFE3-89C0-45CC-A7C8-FCC44733813F}" destId="{85644FAD-3EB2-445C-9147-E89F739114AC}" srcOrd="0" destOrd="0" presId="urn:microsoft.com/office/officeart/2005/8/layout/vProcess5"/>
    <dgm:cxn modelId="{B4B2B1B2-0242-4289-AF37-7EAAB2F284A9}" type="presOf" srcId="{64759186-BEF0-4E22-8DB3-51424FCE3353}" destId="{EEB2C942-870C-4F48-9993-7D9548489F46}" srcOrd="0" destOrd="0" presId="urn:microsoft.com/office/officeart/2005/8/layout/vProcess5"/>
    <dgm:cxn modelId="{B5754BB7-08FA-456A-BCCB-EAD8AE3AF9ED}" srcId="{DBD3C28D-947F-4ACE-9CEC-FC75D62C9104}" destId="{1CAEE03F-9AAA-49B4-8C93-CD02D0C6EDBF}" srcOrd="3" destOrd="0" parTransId="{4B03E7E5-A3D3-4867-B302-3CE33C68BFB1}" sibTransId="{7C15D03B-204B-4552-9ADB-6F5ABF36B526}"/>
    <dgm:cxn modelId="{43F3A8C4-43EE-4323-8D62-9763628F5C57}" type="presOf" srcId="{6979AF01-26F1-44C0-88CB-E03209BF6698}" destId="{02A61D10-2039-4F91-AEF8-608A4A72701E}" srcOrd="1" destOrd="0" presId="urn:microsoft.com/office/officeart/2005/8/layout/vProcess5"/>
    <dgm:cxn modelId="{714A41CF-0E4A-43C0-ABD3-346C6878780D}" type="presOf" srcId="{1CAEE03F-9AAA-49B4-8C93-CD02D0C6EDBF}" destId="{272201C6-11F1-435E-BB87-7AC04C0A62B1}" srcOrd="1" destOrd="0" presId="urn:microsoft.com/office/officeart/2005/8/layout/vProcess5"/>
    <dgm:cxn modelId="{79607ED9-8421-44E9-8A16-7493C891F1EA}" type="presOf" srcId="{DBD3C28D-947F-4ACE-9CEC-FC75D62C9104}" destId="{78582F55-1A84-4A09-839A-700762C377E0}" srcOrd="0" destOrd="0" presId="urn:microsoft.com/office/officeart/2005/8/layout/vProcess5"/>
    <dgm:cxn modelId="{3B6484DC-82BE-40CE-B4BD-0D4EFDB44A20}" srcId="{DBD3C28D-947F-4ACE-9CEC-FC75D62C9104}" destId="{D468E185-C4D7-4017-AE0A-98DD93E2FB7F}" srcOrd="2" destOrd="0" parTransId="{45F1B507-72A5-47A6-AAC4-FE26D1A1E3B0}" sibTransId="{64759186-BEF0-4E22-8DB3-51424FCE3353}"/>
    <dgm:cxn modelId="{65BC50EB-2F87-4275-8ABD-7C4365D7B8EC}" type="presOf" srcId="{3C5E17D9-2666-482D-A73D-96876C33F9A8}" destId="{75BB5A53-D32A-4026-B584-377610BF0FFF}" srcOrd="0" destOrd="0" presId="urn:microsoft.com/office/officeart/2005/8/layout/vProcess5"/>
    <dgm:cxn modelId="{69751F62-A238-4B50-AF80-6CD5F687FC39}" type="presParOf" srcId="{78582F55-1A84-4A09-839A-700762C377E0}" destId="{616B65AE-EC7A-47ED-B212-433A58959358}" srcOrd="0" destOrd="0" presId="urn:microsoft.com/office/officeart/2005/8/layout/vProcess5"/>
    <dgm:cxn modelId="{C72330DE-38D7-4201-A96D-90834A633B26}" type="presParOf" srcId="{78582F55-1A84-4A09-839A-700762C377E0}" destId="{75BB5A53-D32A-4026-B584-377610BF0FFF}" srcOrd="1" destOrd="0" presId="urn:microsoft.com/office/officeart/2005/8/layout/vProcess5"/>
    <dgm:cxn modelId="{D5817C5A-1FD5-4A8D-8878-77C50A175CE6}" type="presParOf" srcId="{78582F55-1A84-4A09-839A-700762C377E0}" destId="{85644FAD-3EB2-445C-9147-E89F739114AC}" srcOrd="2" destOrd="0" presId="urn:microsoft.com/office/officeart/2005/8/layout/vProcess5"/>
    <dgm:cxn modelId="{4C1160F2-DB49-4F07-8E40-28CD472A4795}" type="presParOf" srcId="{78582F55-1A84-4A09-839A-700762C377E0}" destId="{B7C5F3A4-37E9-4B97-8E8F-AD37B97E55B7}" srcOrd="3" destOrd="0" presId="urn:microsoft.com/office/officeart/2005/8/layout/vProcess5"/>
    <dgm:cxn modelId="{23FB3D84-D688-4E40-B453-7161E7257F64}" type="presParOf" srcId="{78582F55-1A84-4A09-839A-700762C377E0}" destId="{F8D729F3-8245-4DC5-BDB3-6E07F836777B}" srcOrd="4" destOrd="0" presId="urn:microsoft.com/office/officeart/2005/8/layout/vProcess5"/>
    <dgm:cxn modelId="{AE705A6E-5325-40A8-99E7-E39DFB92FACA}" type="presParOf" srcId="{78582F55-1A84-4A09-839A-700762C377E0}" destId="{39F39B5D-1842-4BFC-B59A-A423E2ED2095}" srcOrd="5" destOrd="0" presId="urn:microsoft.com/office/officeart/2005/8/layout/vProcess5"/>
    <dgm:cxn modelId="{E0258CFD-01AE-4A97-92F6-C7D23494DFE1}" type="presParOf" srcId="{78582F55-1A84-4A09-839A-700762C377E0}" destId="{F970BF7C-A322-4C20-8062-5AC0B153634A}" srcOrd="6" destOrd="0" presId="urn:microsoft.com/office/officeart/2005/8/layout/vProcess5"/>
    <dgm:cxn modelId="{4B4AA5EC-ADE6-4A9F-A7D8-90DF0823528A}" type="presParOf" srcId="{78582F55-1A84-4A09-839A-700762C377E0}" destId="{9053A593-BAA2-48FF-9D9C-2F996CE3709D}" srcOrd="7" destOrd="0" presId="urn:microsoft.com/office/officeart/2005/8/layout/vProcess5"/>
    <dgm:cxn modelId="{EA0CFE05-AD17-4B91-AF5B-332534448D99}" type="presParOf" srcId="{78582F55-1A84-4A09-839A-700762C377E0}" destId="{EEB2C942-870C-4F48-9993-7D9548489F46}" srcOrd="8" destOrd="0" presId="urn:microsoft.com/office/officeart/2005/8/layout/vProcess5"/>
    <dgm:cxn modelId="{9B87AC14-89C8-4E9C-A347-D2BD1A632D42}" type="presParOf" srcId="{78582F55-1A84-4A09-839A-700762C377E0}" destId="{A62A5CDF-2418-4B4B-8671-F2833AB8DDC7}" srcOrd="9" destOrd="0" presId="urn:microsoft.com/office/officeart/2005/8/layout/vProcess5"/>
    <dgm:cxn modelId="{E2AE2F85-4803-4B4A-A13E-9608E6DB7B7E}" type="presParOf" srcId="{78582F55-1A84-4A09-839A-700762C377E0}" destId="{52AECD76-EDA9-46AF-BA14-9F223774C8C1}" srcOrd="10" destOrd="0" presId="urn:microsoft.com/office/officeart/2005/8/layout/vProcess5"/>
    <dgm:cxn modelId="{866BD87D-3694-484B-A655-F94AA1E88CEB}" type="presParOf" srcId="{78582F55-1A84-4A09-839A-700762C377E0}" destId="{82122FAD-FC2B-4B1F-9227-EF695E7A998C}" srcOrd="11" destOrd="0" presId="urn:microsoft.com/office/officeart/2005/8/layout/vProcess5"/>
    <dgm:cxn modelId="{02713F2B-4567-46D1-A713-A5F322D028D2}" type="presParOf" srcId="{78582F55-1A84-4A09-839A-700762C377E0}" destId="{8147543B-F4EE-49CD-81C5-92D05D506F23}" srcOrd="12" destOrd="0" presId="urn:microsoft.com/office/officeart/2005/8/layout/vProcess5"/>
    <dgm:cxn modelId="{C8AD6139-44C1-44D8-BF48-A7EBD9377F83}" type="presParOf" srcId="{78582F55-1A84-4A09-839A-700762C377E0}" destId="{272201C6-11F1-435E-BB87-7AC04C0A62B1}" srcOrd="13" destOrd="0" presId="urn:microsoft.com/office/officeart/2005/8/layout/vProcess5"/>
    <dgm:cxn modelId="{E8C34F13-27AB-46FC-B38C-42606DEE0B65}" type="presParOf" srcId="{78582F55-1A84-4A09-839A-700762C377E0}" destId="{02A61D10-2039-4F91-AEF8-608A4A72701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chris.woodruff@jetbrains.com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https://github.com/cwoodruff/ChinookASPNETCoreAPINTier</a:t>
          </a:r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https://www.infoq.com/net-core-series</a:t>
          </a:r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B5A53-D32A-4026-B584-377610BF0FFF}">
      <dsp:nvSpPr>
        <dsp:cNvPr id="0" name=""/>
        <dsp:cNvSpPr/>
      </dsp:nvSpPr>
      <dsp:spPr>
        <a:xfrm>
          <a:off x="0" y="0"/>
          <a:ext cx="850210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62626"/>
            </a:buClr>
            <a:buSzPts val="3200"/>
            <a:buFont typeface="Noto Sans Symbols"/>
            <a:buNone/>
          </a:pPr>
          <a:r>
            <a:rPr lang="en-US" sz="2500" b="0" i="0" u="none" strike="noStrike" kern="1200" cap="none" dirty="0">
              <a:latin typeface="Calibri"/>
              <a:ea typeface="Calibri"/>
              <a:cs typeface="Calibri"/>
              <a:sym typeface="Calibri"/>
            </a:rPr>
            <a:t>What we do wrong architecting and development our web APIs</a:t>
          </a:r>
          <a:endParaRPr lang="en-US" sz="2500" kern="1200" dirty="0"/>
        </a:p>
      </dsp:txBody>
      <dsp:txXfrm>
        <a:off x="28567" y="28567"/>
        <a:ext cx="7335494" cy="918226"/>
      </dsp:txXfrm>
    </dsp:sp>
    <dsp:sp modelId="{85644FAD-3EB2-445C-9147-E89F739114AC}">
      <dsp:nvSpPr>
        <dsp:cNvPr id="0" name=""/>
        <dsp:cNvSpPr/>
      </dsp:nvSpPr>
      <dsp:spPr>
        <a:xfrm>
          <a:off x="634897" y="1110826"/>
          <a:ext cx="850210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86585"/>
                <a:satOff val="-12202"/>
                <a:lumOff val="392"/>
                <a:alphaOff val="0"/>
                <a:tint val="50000"/>
                <a:satMod val="300000"/>
              </a:schemeClr>
            </a:gs>
            <a:gs pos="35000">
              <a:schemeClr val="accent2">
                <a:hueOff val="686585"/>
                <a:satOff val="-12202"/>
                <a:lumOff val="392"/>
                <a:alphaOff val="0"/>
                <a:tint val="37000"/>
                <a:satMod val="300000"/>
              </a:schemeClr>
            </a:gs>
            <a:gs pos="100000">
              <a:schemeClr val="accent2">
                <a:hueOff val="686585"/>
                <a:satOff val="-12202"/>
                <a:lumOff val="39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62626"/>
            </a:buClr>
            <a:buSzPts val="3200"/>
            <a:buFont typeface="Noto Sans Symbols"/>
            <a:buNone/>
          </a:pPr>
          <a:r>
            <a:rPr lang="en-US" sz="2500" b="0" i="0" u="none" strike="noStrike" kern="1200" cap="none" dirty="0">
              <a:sym typeface="Calibri"/>
            </a:rPr>
            <a:t>Let</a:t>
          </a:r>
          <a:r>
            <a:rPr lang="en-US" sz="2500" kern="1200" dirty="0"/>
            <a:t>’</a:t>
          </a:r>
          <a:r>
            <a:rPr lang="en-US" sz="2500" b="0" i="0" u="none" strike="noStrike" kern="1200" cap="none" dirty="0">
              <a:sym typeface="Calibri"/>
            </a:rPr>
            <a:t>s talk about what we need to focus on</a:t>
          </a:r>
          <a:endParaRPr lang="en-US" sz="2500" kern="1200" dirty="0"/>
        </a:p>
      </dsp:txBody>
      <dsp:txXfrm>
        <a:off x="663464" y="1139393"/>
        <a:ext cx="7176085" cy="918226"/>
      </dsp:txXfrm>
    </dsp:sp>
    <dsp:sp modelId="{B7C5F3A4-37E9-4B97-8E8F-AD37B97E55B7}">
      <dsp:nvSpPr>
        <dsp:cNvPr id="0" name=""/>
        <dsp:cNvSpPr/>
      </dsp:nvSpPr>
      <dsp:spPr>
        <a:xfrm>
          <a:off x="1269794" y="2221653"/>
          <a:ext cx="850210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373170"/>
                <a:satOff val="-24404"/>
                <a:lumOff val="785"/>
                <a:alphaOff val="0"/>
                <a:tint val="50000"/>
                <a:satMod val="300000"/>
              </a:schemeClr>
            </a:gs>
            <a:gs pos="35000">
              <a:schemeClr val="accent2">
                <a:hueOff val="1373170"/>
                <a:satOff val="-24404"/>
                <a:lumOff val="785"/>
                <a:alphaOff val="0"/>
                <a:tint val="37000"/>
                <a:satMod val="300000"/>
              </a:schemeClr>
            </a:gs>
            <a:gs pos="100000">
              <a:schemeClr val="accent2">
                <a:hueOff val="1373170"/>
                <a:satOff val="-24404"/>
                <a:lumOff val="78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strike="noStrike" kern="1200" cap="none">
              <a:latin typeface="Calibri"/>
              <a:ea typeface="Calibri"/>
              <a:cs typeface="Calibri"/>
              <a:sym typeface="Calibri"/>
            </a:rPr>
            <a:t>What to think about before you start producing your APIs?</a:t>
          </a:r>
          <a:endParaRPr lang="en-US" sz="2500" kern="1200" dirty="0"/>
        </a:p>
      </dsp:txBody>
      <dsp:txXfrm>
        <a:off x="1298361" y="2250220"/>
        <a:ext cx="7176085" cy="918226"/>
      </dsp:txXfrm>
    </dsp:sp>
    <dsp:sp modelId="{F8D729F3-8245-4DC5-BDB3-6E07F836777B}">
      <dsp:nvSpPr>
        <dsp:cNvPr id="0" name=""/>
        <dsp:cNvSpPr/>
      </dsp:nvSpPr>
      <dsp:spPr>
        <a:xfrm>
          <a:off x="1904691" y="3332480"/>
          <a:ext cx="850210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059755"/>
                <a:satOff val="-36606"/>
                <a:lumOff val="1177"/>
                <a:alphaOff val="0"/>
                <a:tint val="50000"/>
                <a:satMod val="300000"/>
              </a:schemeClr>
            </a:gs>
            <a:gs pos="35000">
              <a:schemeClr val="accent2">
                <a:hueOff val="2059755"/>
                <a:satOff val="-36606"/>
                <a:lumOff val="1177"/>
                <a:alphaOff val="0"/>
                <a:tint val="37000"/>
                <a:satMod val="300000"/>
              </a:schemeClr>
            </a:gs>
            <a:gs pos="100000">
              <a:schemeClr val="accent2">
                <a:hueOff val="2059755"/>
                <a:satOff val="-36606"/>
                <a:lumOff val="11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strike="noStrike" kern="1200" cap="none">
              <a:latin typeface="Calibri"/>
              <a:ea typeface="Calibri"/>
              <a:cs typeface="Calibri"/>
              <a:sym typeface="Calibri"/>
            </a:rPr>
            <a:t>How can we use that thinking in ASP.NET Core Web API?</a:t>
          </a:r>
          <a:endParaRPr lang="en-US" sz="2500" kern="1200" dirty="0"/>
        </a:p>
      </dsp:txBody>
      <dsp:txXfrm>
        <a:off x="1933258" y="3361047"/>
        <a:ext cx="7176085" cy="918226"/>
      </dsp:txXfrm>
    </dsp:sp>
    <dsp:sp modelId="{39F39B5D-1842-4BFC-B59A-A423E2ED2095}">
      <dsp:nvSpPr>
        <dsp:cNvPr id="0" name=""/>
        <dsp:cNvSpPr/>
      </dsp:nvSpPr>
      <dsp:spPr>
        <a:xfrm>
          <a:off x="2539588" y="4443306"/>
          <a:ext cx="850210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746340"/>
                <a:satOff val="-48808"/>
                <a:lumOff val="1569"/>
                <a:alphaOff val="0"/>
                <a:tint val="50000"/>
                <a:satMod val="300000"/>
              </a:schemeClr>
            </a:gs>
            <a:gs pos="35000">
              <a:schemeClr val="accent2">
                <a:hueOff val="2746340"/>
                <a:satOff val="-48808"/>
                <a:lumOff val="1569"/>
                <a:alphaOff val="0"/>
                <a:tint val="37000"/>
                <a:satMod val="300000"/>
              </a:schemeClr>
            </a:gs>
            <a:gs pos="100000">
              <a:schemeClr val="accent2">
                <a:hueOff val="2746340"/>
                <a:satOff val="-48808"/>
                <a:lumOff val="156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strike="noStrike" kern="1200" cap="none">
              <a:latin typeface="Calibri"/>
              <a:ea typeface="Calibri"/>
              <a:cs typeface="Calibri"/>
              <a:sym typeface="Calibri"/>
            </a:rPr>
            <a:t>Wrap up and Questions</a:t>
          </a:r>
          <a:endParaRPr lang="en-US" sz="2500" kern="1200" dirty="0"/>
        </a:p>
      </dsp:txBody>
      <dsp:txXfrm>
        <a:off x="2568155" y="4471873"/>
        <a:ext cx="7176085" cy="918226"/>
      </dsp:txXfrm>
    </dsp:sp>
    <dsp:sp modelId="{F970BF7C-A322-4C20-8062-5AC0B153634A}">
      <dsp:nvSpPr>
        <dsp:cNvPr id="0" name=""/>
        <dsp:cNvSpPr/>
      </dsp:nvSpPr>
      <dsp:spPr>
        <a:xfrm>
          <a:off x="7868116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010762" y="712554"/>
        <a:ext cx="348692" cy="477073"/>
      </dsp:txXfrm>
    </dsp:sp>
    <dsp:sp modelId="{9053A593-BAA2-48FF-9D9C-2F996CE3709D}">
      <dsp:nvSpPr>
        <dsp:cNvPr id="0" name=""/>
        <dsp:cNvSpPr/>
      </dsp:nvSpPr>
      <dsp:spPr>
        <a:xfrm>
          <a:off x="8503013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2">
              <a:tint val="40000"/>
              <a:alpha val="90000"/>
              <a:hueOff val="1092372"/>
              <a:satOff val="-14205"/>
              <a:lumOff val="-4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645659" y="1823381"/>
        <a:ext cx="348692" cy="477073"/>
      </dsp:txXfrm>
    </dsp:sp>
    <dsp:sp modelId="{EEB2C942-870C-4F48-9993-7D9548489F46}">
      <dsp:nvSpPr>
        <dsp:cNvPr id="0" name=""/>
        <dsp:cNvSpPr/>
      </dsp:nvSpPr>
      <dsp:spPr>
        <a:xfrm>
          <a:off x="9137910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2">
              <a:tint val="40000"/>
              <a:alpha val="90000"/>
              <a:hueOff val="2184745"/>
              <a:satOff val="-28410"/>
              <a:lumOff val="-8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280556" y="2917952"/>
        <a:ext cx="348692" cy="477073"/>
      </dsp:txXfrm>
    </dsp:sp>
    <dsp:sp modelId="{A62A5CDF-2418-4B4B-8671-F2833AB8DDC7}">
      <dsp:nvSpPr>
        <dsp:cNvPr id="0" name=""/>
        <dsp:cNvSpPr/>
      </dsp:nvSpPr>
      <dsp:spPr>
        <a:xfrm>
          <a:off x="9772807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2">
              <a:tint val="40000"/>
              <a:alpha val="90000"/>
              <a:hueOff val="3277117"/>
              <a:satOff val="-42615"/>
              <a:lumOff val="-13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915453" y="4039616"/>
        <a:ext cx="348692" cy="47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chris.woodruff@jetbrains.com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https://github.com/cwoodruff/ChinookASPNETCoreAPINTier</a:t>
          </a:r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https://www.infoq.com/net-core-series</a:t>
          </a:r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</a:pPr>
            <a:r>
              <a:rPr lang="en-US" sz="6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Developing ASP.NET Core 2.2 Web APIs for your Web and Mobile Apps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pic>
        <p:nvPicPr>
          <p:cNvPr id="109" name="Google Shape;109;p16" descr="See the sourc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442" y="3733285"/>
            <a:ext cx="2333767" cy="252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ViewModels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ViewModels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27650-B1AA-4F88-9EB4-36D72A5FB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" y="2663554"/>
            <a:ext cx="10829001" cy="38307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FD533C-06CD-4AC5-A9D9-6B43D348A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9844195"/>
              </p:ext>
            </p:extLst>
          </p:nvPr>
        </p:nvGraphicFramePr>
        <p:xfrm>
          <a:off x="493131" y="1054203"/>
          <a:ext cx="1104168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Google Shape;119;p18">
            <a:extLst>
              <a:ext uri="{FF2B5EF4-FFF2-40B4-BE49-F238E27FC236}">
                <a16:creationId xmlns:a16="http://schemas.microsoft.com/office/drawing/2014/main" id="{94C3A9A6-618D-4D7D-84ED-E1CBD9F7D4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131" y="170985"/>
            <a:ext cx="10772775" cy="88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5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627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2.2 but I can use anything that is .NET Standard 2.0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2.2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2.2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369117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2.2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591</Words>
  <Application>Microsoft Office PowerPoint</Application>
  <PresentationFormat>Widescreen</PresentationFormat>
  <Paragraphs>100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Consolas</vt:lpstr>
      <vt:lpstr>Arial</vt:lpstr>
      <vt:lpstr>Calibri</vt:lpstr>
      <vt:lpstr>Noto Sans Symbols</vt:lpstr>
      <vt:lpstr>Metropolitan</vt:lpstr>
      <vt:lpstr>Metropolitan</vt:lpstr>
      <vt:lpstr>Developing ASP.NET Core 2.2 Web APIs for your Web and Mobile Apps</vt:lpstr>
      <vt:lpstr>Agenda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cp:lastModifiedBy>Chris Woodruff</cp:lastModifiedBy>
  <cp:revision>1</cp:revision>
  <dcterms:modified xsi:type="dcterms:W3CDTF">2019-03-02T11:21:25Z</dcterms:modified>
</cp:coreProperties>
</file>